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55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93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70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78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1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81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54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05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26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91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20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36340-0F08-4C6B-9F3A-FA55AEA9D7F2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034F-2255-42EB-9185-87C4EB5EC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20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92696"/>
            <a:ext cx="8521692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u="sng" dirty="0" smtClean="0">
                <a:solidFill>
                  <a:srgbClr val="FF0000"/>
                </a:solidFill>
              </a:rPr>
              <a:t>Reflection: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help to build for next </a:t>
            </a:r>
            <a:r>
              <a:rPr lang="en-GB" sz="2800" dirty="0" smtClean="0"/>
              <a:t>study / training </a:t>
            </a:r>
            <a:r>
              <a:rPr lang="en-GB" sz="2800" dirty="0" smtClean="0"/>
              <a:t>visits</a:t>
            </a:r>
          </a:p>
          <a:p>
            <a:endParaRPr lang="en-GB" u="sng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We introduced social </a:t>
            </a:r>
            <a:r>
              <a:rPr lang="en-GB" dirty="0" smtClean="0"/>
              <a:t>perspectives?</a:t>
            </a:r>
          </a:p>
          <a:p>
            <a:pPr lvl="1"/>
            <a:r>
              <a:rPr lang="en-GB" dirty="0" smtClean="0"/>
              <a:t>	- Challenges of selling the benefits in this Masters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-</a:t>
            </a:r>
          </a:p>
          <a:p>
            <a:pPr lvl="1"/>
            <a:r>
              <a:rPr lang="en-GB" dirty="0"/>
              <a:t>	</a:t>
            </a:r>
            <a:r>
              <a:rPr lang="en-GB" dirty="0" smtClean="0"/>
              <a:t>-</a:t>
            </a:r>
            <a:endParaRPr lang="en-GB" u="sng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 smtClean="0"/>
              <a:t>We focused on assessment </a:t>
            </a:r>
            <a:r>
              <a:rPr lang="en-GB" dirty="0" smtClean="0"/>
              <a:t>&amp; constructive alignment?</a:t>
            </a:r>
            <a:endParaRPr lang="en-GB" dirty="0" smtClean="0"/>
          </a:p>
          <a:p>
            <a:r>
              <a:rPr lang="en-GB" dirty="0" smtClean="0"/>
              <a:t>	- More </a:t>
            </a:r>
            <a:r>
              <a:rPr lang="en-GB" dirty="0" smtClean="0"/>
              <a:t>detail on our education </a:t>
            </a:r>
            <a:r>
              <a:rPr lang="en-GB" dirty="0" smtClean="0"/>
              <a:t>system</a:t>
            </a:r>
          </a:p>
          <a:p>
            <a:r>
              <a:rPr lang="en-GB" dirty="0"/>
              <a:t>	</a:t>
            </a:r>
            <a:r>
              <a:rPr lang="en-GB" dirty="0" smtClean="0"/>
              <a:t>-</a:t>
            </a:r>
          </a:p>
          <a:p>
            <a:r>
              <a:rPr lang="en-GB" dirty="0"/>
              <a:t>	</a:t>
            </a:r>
            <a:r>
              <a:rPr lang="en-GB" dirty="0" smtClean="0"/>
              <a:t>-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 smtClean="0"/>
              <a:t>What </a:t>
            </a:r>
            <a:r>
              <a:rPr lang="en-GB" dirty="0" smtClean="0"/>
              <a:t>worked well? </a:t>
            </a:r>
          </a:p>
          <a:p>
            <a:r>
              <a:rPr lang="en-GB" dirty="0" smtClean="0"/>
              <a:t>	- Motivating presenters</a:t>
            </a:r>
          </a:p>
          <a:p>
            <a:r>
              <a:rPr lang="en-GB" dirty="0"/>
              <a:t>	</a:t>
            </a:r>
            <a:r>
              <a:rPr lang="en-GB" dirty="0" smtClean="0"/>
              <a:t>- </a:t>
            </a:r>
          </a:p>
          <a:p>
            <a:r>
              <a:rPr lang="en-GB" dirty="0"/>
              <a:t>	</a:t>
            </a:r>
            <a:r>
              <a:rPr lang="en-GB" dirty="0" smtClean="0"/>
              <a:t>-</a:t>
            </a:r>
            <a:endParaRPr lang="en-GB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 smtClean="0"/>
              <a:t>What did not?</a:t>
            </a:r>
          </a:p>
          <a:p>
            <a:r>
              <a:rPr lang="en-GB" sz="2400" dirty="0" smtClean="0"/>
              <a:t>	-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</a:t>
            </a:r>
            <a:endParaRPr lang="en-GB" sz="3600" u="sng" dirty="0"/>
          </a:p>
        </p:txBody>
      </p:sp>
      <p:pic>
        <p:nvPicPr>
          <p:cNvPr id="1026" name="Picture 11" descr="final_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826" y="58300"/>
            <a:ext cx="18097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54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Middlesex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McCarthy</dc:creator>
  <cp:lastModifiedBy>Simon McCarthy</cp:lastModifiedBy>
  <cp:revision>5</cp:revision>
  <dcterms:created xsi:type="dcterms:W3CDTF">2017-06-29T12:54:32Z</dcterms:created>
  <dcterms:modified xsi:type="dcterms:W3CDTF">2017-06-30T10:23:51Z</dcterms:modified>
</cp:coreProperties>
</file>